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  <p:sldMasterId id="2147483674" r:id="rId2"/>
  </p:sldMasterIdLst>
  <p:notesMasterIdLst>
    <p:notesMasterId r:id="rId5"/>
  </p:notesMasterIdLst>
  <p:sldIdLst>
    <p:sldId id="260" r:id="rId3"/>
    <p:sldId id="263" r:id="rId4"/>
  </p:sldIdLst>
  <p:sldSz cx="9144000" cy="6858000" type="screen4x3"/>
  <p:notesSz cx="6813550" cy="9945688"/>
  <p:embeddedFontLst>
    <p:embeddedFont>
      <p:font typeface="Arial Narrow" panose="020B060602020203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84A8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9212" y="0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20750" y="746125"/>
            <a:ext cx="4972050" cy="3729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1037" y="4724400"/>
            <a:ext cx="5451475" cy="447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7212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9212" y="9447212"/>
            <a:ext cx="295275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8BB7F-3058-B87D-0288-12326E04C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6057828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8BB7F-3058-B87D-0288-12326E04C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594" y="1804512"/>
            <a:ext cx="7519987" cy="38735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99917877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688137"/>
            <a:ext cx="9144000" cy="169862"/>
          </a:xfrm>
          <a:prstGeom prst="rect">
            <a:avLst/>
          </a:prstGeom>
          <a:solidFill>
            <a:srgbClr val="3D84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>
            <a:spLocks noGrp="1"/>
          </p:cNvSpPr>
          <p:nvPr>
            <p:ph type="title"/>
          </p:nvPr>
        </p:nvSpPr>
        <p:spPr>
          <a:xfrm>
            <a:off x="594594" y="1804512"/>
            <a:ext cx="751998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468312" y="2916743"/>
            <a:ext cx="8280400" cy="2369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just" rtl="0">
              <a:spcBef>
                <a:spcPts val="640"/>
              </a:spcBef>
              <a:spcAft>
                <a:spcPts val="0"/>
              </a:spcAft>
              <a:buClr>
                <a:srgbClr val="1F497D"/>
              </a:buClr>
              <a:buSzPts val="3200"/>
              <a:buFont typeface="Times New Roman"/>
              <a:buChar char="•"/>
              <a:defRPr sz="32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just" rtl="0">
              <a:spcBef>
                <a:spcPts val="560"/>
              </a:spcBef>
              <a:spcAft>
                <a:spcPts val="0"/>
              </a:spcAft>
              <a:buClr>
                <a:srgbClr val="1F497D"/>
              </a:buClr>
              <a:buSzPts val="2800"/>
              <a:buFont typeface="Times New Roman"/>
              <a:buChar char="•"/>
              <a:defRPr sz="28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just" rtl="0">
              <a:spcBef>
                <a:spcPts val="48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Times New Roman"/>
              <a:buChar char="•"/>
              <a:defRPr sz="2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just" rtl="0">
              <a:spcBef>
                <a:spcPts val="400"/>
              </a:spcBef>
              <a:spcAft>
                <a:spcPts val="0"/>
              </a:spcAft>
              <a:buClr>
                <a:srgbClr val="1F497D"/>
              </a:buClr>
              <a:buSzPts val="2000"/>
              <a:buFont typeface="Times New Roman"/>
              <a:buChar char="–"/>
              <a:defRPr sz="20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just" rtl="0">
              <a:spcBef>
                <a:spcPts val="400"/>
              </a:spcBef>
              <a:spcAft>
                <a:spcPts val="0"/>
              </a:spcAft>
              <a:buClr>
                <a:srgbClr val="1F497D"/>
              </a:buClr>
              <a:buSzPts val="2000"/>
              <a:buFont typeface="Times New Roman"/>
              <a:buChar char="»"/>
              <a:defRPr sz="20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s-ES" dirty="0" err="1"/>
              <a:t>Authors</a:t>
            </a:r>
            <a:endParaRPr lang="es-ES" dirty="0"/>
          </a:p>
          <a:p>
            <a:r>
              <a:rPr lang="es-ES" dirty="0" err="1"/>
              <a:t>Affiliation</a:t>
            </a:r>
            <a:endParaRPr dirty="0"/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AF7B2EF-F235-0B41-BF99-23DC843A48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38512" y="113506"/>
            <a:ext cx="2466975" cy="904875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3D84A8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3D84A8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688137"/>
            <a:ext cx="9144000" cy="169862"/>
          </a:xfrm>
          <a:prstGeom prst="rect">
            <a:avLst/>
          </a:prstGeom>
          <a:solidFill>
            <a:srgbClr val="3D84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468312" y="794493"/>
            <a:ext cx="8280400" cy="4491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just" rtl="0">
              <a:spcBef>
                <a:spcPts val="640"/>
              </a:spcBef>
              <a:spcAft>
                <a:spcPts val="0"/>
              </a:spcAft>
              <a:buClr>
                <a:srgbClr val="1F497D"/>
              </a:buClr>
              <a:buSzPts val="3200"/>
              <a:buFont typeface="Times New Roman"/>
              <a:buChar char="•"/>
              <a:defRPr sz="32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just" rtl="0">
              <a:spcBef>
                <a:spcPts val="560"/>
              </a:spcBef>
              <a:spcAft>
                <a:spcPts val="0"/>
              </a:spcAft>
              <a:buClr>
                <a:srgbClr val="1F497D"/>
              </a:buClr>
              <a:buSzPts val="2800"/>
              <a:buFont typeface="Times New Roman"/>
              <a:buChar char="•"/>
              <a:defRPr sz="28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just" rtl="0">
              <a:spcBef>
                <a:spcPts val="480"/>
              </a:spcBef>
              <a:spcAft>
                <a:spcPts val="0"/>
              </a:spcAft>
              <a:buClr>
                <a:srgbClr val="1F497D"/>
              </a:buClr>
              <a:buSzPts val="2400"/>
              <a:buFont typeface="Times New Roman"/>
              <a:buChar char="•"/>
              <a:defRPr sz="24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just" rtl="0">
              <a:spcBef>
                <a:spcPts val="400"/>
              </a:spcBef>
              <a:spcAft>
                <a:spcPts val="0"/>
              </a:spcAft>
              <a:buClr>
                <a:srgbClr val="1F497D"/>
              </a:buClr>
              <a:buSzPts val="2000"/>
              <a:buFont typeface="Times New Roman"/>
              <a:buChar char="–"/>
              <a:defRPr sz="20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just" rtl="0">
              <a:spcBef>
                <a:spcPts val="400"/>
              </a:spcBef>
              <a:spcAft>
                <a:spcPts val="0"/>
              </a:spcAft>
              <a:buClr>
                <a:srgbClr val="1F497D"/>
              </a:buClr>
              <a:buSzPts val="2000"/>
              <a:buFont typeface="Times New Roman"/>
              <a:buChar char="»"/>
              <a:defRPr sz="2000" b="1" i="0" u="none" strike="noStrike" cap="none">
                <a:solidFill>
                  <a:srgbClr val="1F497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17500" algn="l" rtl="0">
              <a:spcBef>
                <a:spcPts val="280"/>
              </a:spcBef>
              <a:spcAft>
                <a:spcPts val="0"/>
              </a:spcAft>
              <a:buClr>
                <a:srgbClr val="005176"/>
              </a:buClr>
              <a:buSzPts val="1400"/>
              <a:buFont typeface="Times New Roman"/>
              <a:buChar char="»"/>
              <a:defRPr sz="1400" b="0" i="0" u="none" strike="noStrike" cap="none">
                <a:solidFill>
                  <a:srgbClr val="005176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s-ES" dirty="0"/>
              <a:t>….</a:t>
            </a:r>
            <a:endParaRPr dirty="0"/>
          </a:p>
        </p:txBody>
      </p: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AF7B2EF-F235-0B41-BF99-23DC843A48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r="62741"/>
          <a:stretch>
            <a:fillRect/>
          </a:stretch>
        </p:blipFill>
        <p:spPr>
          <a:xfrm>
            <a:off x="8528050" y="0"/>
            <a:ext cx="657225" cy="64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281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3D84A8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3D84A8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384D0-7246-C5C8-BE21-B7FB6752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006" y="1848580"/>
            <a:ext cx="7519987" cy="387350"/>
          </a:xfrm>
        </p:spPr>
        <p:txBody>
          <a:bodyPr/>
          <a:lstStyle/>
          <a:p>
            <a:r>
              <a:rPr lang="en-US" sz="1600" i="1" dirty="0">
                <a:solidFill>
                  <a:srgbClr val="3366CC"/>
                </a:solidFill>
                <a:latin typeface="Arial"/>
                <a:ea typeface="Arial"/>
                <a:cs typeface="Arial"/>
                <a:sym typeface="Arial"/>
              </a:rPr>
              <a:t>II  International Conference on Advanced Marketing Practice (</a:t>
            </a:r>
            <a:r>
              <a:rPr lang="en-US" sz="1600" i="1" dirty="0" err="1">
                <a:solidFill>
                  <a:srgbClr val="3366CC"/>
                </a:solidFill>
                <a:latin typeface="Arial"/>
                <a:ea typeface="Arial"/>
                <a:cs typeface="Arial"/>
                <a:sym typeface="Arial"/>
              </a:rPr>
              <a:t>IC</a:t>
            </a:r>
            <a:r>
              <a:rPr lang="en-US" sz="1600" i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-US" sz="1600" i="1" dirty="0" err="1">
                <a:solidFill>
                  <a:srgbClr val="3366CC"/>
                </a:solidFill>
                <a:latin typeface="Arial"/>
                <a:ea typeface="Arial"/>
                <a:cs typeface="Arial"/>
                <a:sym typeface="Arial"/>
              </a:rPr>
              <a:t>AMP</a:t>
            </a:r>
            <a:r>
              <a:rPr lang="en-US" sz="1600" i="1" dirty="0">
                <a:solidFill>
                  <a:srgbClr val="3366CC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br>
              <a:rPr lang="en-US" sz="1600" dirty="0"/>
            </a:br>
            <a:endParaRPr lang="es-ES" sz="1600" dirty="0"/>
          </a:p>
        </p:txBody>
      </p:sp>
      <p:sp>
        <p:nvSpPr>
          <p:cNvPr id="3" name="Google Shape;142;p26">
            <a:extLst>
              <a:ext uri="{FF2B5EF4-FFF2-40B4-BE49-F238E27FC236}">
                <a16:creationId xmlns:a16="http://schemas.microsoft.com/office/drawing/2014/main" id="{AE205F84-E660-763C-3922-214B52A70CF2}"/>
              </a:ext>
            </a:extLst>
          </p:cNvPr>
          <p:cNvSpPr txBox="1"/>
          <p:nvPr/>
        </p:nvSpPr>
        <p:spPr>
          <a:xfrm>
            <a:off x="892175" y="3011487"/>
            <a:ext cx="7816850" cy="1508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Presentation title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2800"/>
              <a:buFont typeface="Arial Narrow"/>
              <a:buNone/>
            </a:pPr>
            <a:endParaRPr sz="2800" b="1" i="0" u="none" dirty="0">
              <a:solidFill>
                <a:srgbClr val="1F497D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dirty="0">
              <a:solidFill>
                <a:srgbClr val="1F497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" name="Google Shape;145;p26">
            <a:extLst>
              <a:ext uri="{FF2B5EF4-FFF2-40B4-BE49-F238E27FC236}">
                <a16:creationId xmlns:a16="http://schemas.microsoft.com/office/drawing/2014/main" id="{5EAF4BD3-9817-309C-9B2C-7F712CEBDFDC}"/>
              </a:ext>
            </a:extLst>
          </p:cNvPr>
          <p:cNvSpPr txBox="1"/>
          <p:nvPr/>
        </p:nvSpPr>
        <p:spPr>
          <a:xfrm>
            <a:off x="3487392" y="2235930"/>
            <a:ext cx="1882775" cy="33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CC"/>
              </a:buClr>
              <a:buSzPts val="1600"/>
              <a:buFont typeface="Times New Roman"/>
              <a:buNone/>
            </a:pPr>
            <a:r>
              <a:rPr lang="en-US" sz="1600" b="1" i="0" u="none" dirty="0">
                <a:solidFill>
                  <a:srgbClr val="3366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22 – 23, 2026.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45864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F641D-35D8-8664-2354-56208441B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096935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Portada ICOAMP 2026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COAMP 2026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20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 Narrow</vt:lpstr>
      <vt:lpstr>Arial</vt:lpstr>
      <vt:lpstr>Times New Roman</vt:lpstr>
      <vt:lpstr>Portada ICOAMP 2026</vt:lpstr>
      <vt:lpstr>ICOAMP 2026</vt:lpstr>
      <vt:lpstr>II  International Conference on Advanced Marketing Practice (ICoAMP)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Usuario</dc:creator>
  <cp:lastModifiedBy>MARIA DOLORES ILLESCAS MANZANO</cp:lastModifiedBy>
  <cp:revision>4</cp:revision>
  <dcterms:modified xsi:type="dcterms:W3CDTF">2026-03-24T09:07:52Z</dcterms:modified>
</cp:coreProperties>
</file>